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5401008-2308-9341-A4F6-3E70B284EEBA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B8E59CB-D389-6841-9469-8C97F7551F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55402"/>
            <a:ext cx="6498158" cy="1724867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/>
              <a:t>Line </a:t>
            </a:r>
            <a:r>
              <a:rPr lang="en-US" sz="8000" b="1" dirty="0" smtClean="0"/>
              <a:t>Up</a:t>
            </a:r>
            <a:br>
              <a:rPr lang="en-US" sz="8000" b="1" dirty="0" smtClean="0"/>
            </a:br>
            <a:r>
              <a:rPr lang="en-US" sz="8000" b="1" dirty="0" smtClean="0"/>
              <a:t>“Me” Graph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3702" y="3886200"/>
            <a:ext cx="8279842" cy="1752600"/>
          </a:xfrm>
        </p:spPr>
        <p:txBody>
          <a:bodyPr>
            <a:noAutofit/>
          </a:bodyPr>
          <a:lstStyle/>
          <a:p>
            <a:r>
              <a:rPr lang="en-US" sz="6600" i="1" dirty="0" smtClean="0">
                <a:solidFill>
                  <a:schemeClr val="tx1"/>
                </a:solidFill>
              </a:rPr>
              <a:t>Knowing your students</a:t>
            </a:r>
            <a:endParaRPr lang="en-US" sz="6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2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35852"/>
            <a:ext cx="8042276" cy="1336956"/>
          </a:xfrm>
        </p:spPr>
        <p:txBody>
          <a:bodyPr/>
          <a:lstStyle/>
          <a:p>
            <a:r>
              <a:rPr lang="en-US" b="1" dirty="0" smtClean="0"/>
              <a:t>Where Are You?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238" y="1600201"/>
            <a:ext cx="8537079" cy="503098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Using the </a:t>
            </a:r>
            <a:r>
              <a:rPr lang="en-US" sz="3200" b="1" dirty="0" err="1" smtClean="0"/>
              <a:t>Smartboard</a:t>
            </a:r>
            <a:r>
              <a:rPr lang="en-US" sz="3200" b="1" dirty="0" smtClean="0"/>
              <a:t> Interactively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Using Technology in the Classroom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Differentiating Instruction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Promoting </a:t>
            </a:r>
            <a:r>
              <a:rPr lang="en-US" sz="3200" b="1" dirty="0" smtClean="0"/>
              <a:t>Classroom Discussion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Using Assessments to Drive </a:t>
            </a:r>
            <a:r>
              <a:rPr lang="en-US" sz="3200" b="1" dirty="0" smtClean="0"/>
              <a:t>Instruction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 smtClean="0"/>
              <a:t>Choice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 smtClean="0"/>
              <a:t>Choice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055515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35852"/>
            <a:ext cx="8042276" cy="1336956"/>
          </a:xfrm>
        </p:spPr>
        <p:txBody>
          <a:bodyPr/>
          <a:lstStyle/>
          <a:p>
            <a:r>
              <a:rPr lang="en-US" b="1" dirty="0" smtClean="0"/>
              <a:t>Where Are You?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238" y="1262626"/>
            <a:ext cx="8537079" cy="4343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Cooking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smtClean="0"/>
              <a:t>Baking</a:t>
            </a: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Singing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Playing an Instrument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Using Google Docs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Swimming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Skiing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06113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22</TotalTime>
  <Words>45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Line Up “Me” Graph</vt:lpstr>
      <vt:lpstr>Where Are You?</vt:lpstr>
      <vt:lpstr>Where Are You?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 Up</dc:title>
  <dc:creator>BARBARA FERRANTE</dc:creator>
  <cp:lastModifiedBy>BARBARA FERRANTE</cp:lastModifiedBy>
  <cp:revision>3</cp:revision>
  <dcterms:created xsi:type="dcterms:W3CDTF">2015-02-16T18:34:55Z</dcterms:created>
  <dcterms:modified xsi:type="dcterms:W3CDTF">2015-02-16T19:25:23Z</dcterms:modified>
</cp:coreProperties>
</file>